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89" r:id="rId2"/>
    <p:sldId id="290" r:id="rId3"/>
    <p:sldId id="274" r:id="rId4"/>
    <p:sldId id="288" r:id="rId5"/>
    <p:sldId id="297" r:id="rId6"/>
    <p:sldId id="298" r:id="rId7"/>
    <p:sldId id="295" r:id="rId8"/>
    <p:sldId id="296" r:id="rId9"/>
    <p:sldId id="293" r:id="rId10"/>
    <p:sldId id="294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C41F6-54FF-D0C7-AAB7-E001FC5C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946369"/>
              </p:ext>
            </p:extLst>
          </p:nvPr>
        </p:nvGraphicFramePr>
        <p:xfrm>
          <a:off x="453005" y="675080"/>
          <a:ext cx="6409185" cy="10106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1837">
                  <a:extLst>
                    <a:ext uri="{9D8B030D-6E8A-4147-A177-3AD203B41FA5}">
                      <a16:colId xmlns:a16="http://schemas.microsoft.com/office/drawing/2014/main" val="4170059973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3804505984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2494225639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1447170996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4161050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Mini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Colt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Pepper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Wall feet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1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0408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472222-3BBF-262A-0333-7CD802732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847936"/>
              </p:ext>
            </p:extLst>
          </p:nvPr>
        </p:nvGraphicFramePr>
        <p:xfrm>
          <a:off x="453004" y="2567031"/>
          <a:ext cx="6409186" cy="29473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5286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1285910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1037840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  <a:gridCol w="721454">
                  <a:extLst>
                    <a:ext uri="{9D8B030D-6E8A-4147-A177-3AD203B41FA5}">
                      <a16:colId xmlns:a16="http://schemas.microsoft.com/office/drawing/2014/main" val="3615435068"/>
                    </a:ext>
                  </a:extLst>
                </a:gridCol>
                <a:gridCol w="402671">
                  <a:extLst>
                    <a:ext uri="{9D8B030D-6E8A-4147-A177-3AD203B41FA5}">
                      <a16:colId xmlns:a16="http://schemas.microsoft.com/office/drawing/2014/main" val="853339526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023579958"/>
                    </a:ext>
                  </a:extLst>
                </a:gridCol>
                <a:gridCol w="1812018">
                  <a:extLst>
                    <a:ext uri="{9D8B030D-6E8A-4147-A177-3AD203B41FA5}">
                      <a16:colId xmlns:a16="http://schemas.microsoft.com/office/drawing/2014/main" val="2921621344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Bay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Target 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NS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Hard Cover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09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Bertha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31</a:t>
            </a:r>
          </a:p>
          <a:p>
            <a:r>
              <a:rPr lang="en-US" dirty="0"/>
              <a:t>Targets: 14 IPSC, 3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0341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9E6D1E1-BA00-A646-4521-077F54EEF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380749"/>
              </p:ext>
            </p:extLst>
          </p:nvPr>
        </p:nvGraphicFramePr>
        <p:xfrm>
          <a:off x="1219200" y="784137"/>
          <a:ext cx="4876800" cy="593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35631086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921683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482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7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72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3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9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007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9917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8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061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7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658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36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20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26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4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Long Way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 fault line is 30’ wide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35ED96-E460-055E-29BA-53A4D5221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2172" y="3216278"/>
            <a:ext cx="4742384" cy="61612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Long Way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21</a:t>
            </a:r>
          </a:p>
          <a:p>
            <a:r>
              <a:rPr lang="en-US" dirty="0"/>
              <a:t>Targets: 9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Tabletop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mini, 1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C9A43E-0A4E-48E5-982A-82BFF6024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88211"/>
            <a:ext cx="7025777" cy="39951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Tabletop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23</a:t>
            </a:r>
          </a:p>
          <a:p>
            <a:r>
              <a:rPr lang="en-US" dirty="0"/>
              <a:t>Targets: 10 IPSC, 3 steel</a:t>
            </a:r>
          </a:p>
          <a:p>
            <a:endParaRPr lang="en-US" dirty="0"/>
          </a:p>
          <a:p>
            <a:r>
              <a:rPr lang="en-US" dirty="0"/>
              <a:t>Start position: behind table, hands touching marks. Firearm is unloaded and unpropped, left or right of stomp pad. First magazine to be used is on opposite side of table.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swingers are activated by the stomp pad and remain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2980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Cul-De-Sac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(9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057B3A66-8AE1-D552-5973-BEC8CDB47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75" y="3560938"/>
            <a:ext cx="7025778" cy="558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Cul-De-Sac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13 USPSA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28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Bertha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paper (11 + 3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214546C-BE8D-7401-B517-B7B9F5758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79217"/>
            <a:ext cx="7025776" cy="36724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D9531F-1888-ECFC-66BA-A53E4D1A16BE}"/>
              </a:ext>
            </a:extLst>
          </p:cNvPr>
          <p:cNvSpPr txBox="1"/>
          <p:nvPr/>
        </p:nvSpPr>
        <p:spPr>
          <a:xfrm>
            <a:off x="2610035" y="5057325"/>
            <a:ext cx="1394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8’ fault lines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F6A958-2604-5730-14D5-CD04914DA146}"/>
              </a:ext>
            </a:extLst>
          </p:cNvPr>
          <p:cNvSpPr txBox="1"/>
          <p:nvPr/>
        </p:nvSpPr>
        <p:spPr>
          <a:xfrm>
            <a:off x="2363813" y="6804765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BCCEFA-D6A0-1FDA-A5E8-317F67F1619E}"/>
              </a:ext>
            </a:extLst>
          </p:cNvPr>
          <p:cNvSpPr txBox="1"/>
          <p:nvPr/>
        </p:nvSpPr>
        <p:spPr>
          <a:xfrm>
            <a:off x="4699407" y="6921114"/>
            <a:ext cx="1522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10’ fault lines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4542</TotalTime>
  <Words>552</Words>
  <Application>Microsoft Office PowerPoint</Application>
  <PresentationFormat>Custom</PresentationFormat>
  <Paragraphs>108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226</cp:revision>
  <cp:lastPrinted>2016-01-15T21:54:08Z</cp:lastPrinted>
  <dcterms:created xsi:type="dcterms:W3CDTF">2002-08-21T12:11:08Z</dcterms:created>
  <dcterms:modified xsi:type="dcterms:W3CDTF">2022-12-08T03:54:26Z</dcterms:modified>
  <cp:category>Shooting</cp:category>
</cp:coreProperties>
</file>

<file path=docProps/thumbnail.jpeg>
</file>